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  <p:sldId r:id="rId64" id="313"/>
    <p:sldId r:id="rId65" id="314"/>
    <p:sldId r:id="rId66" id="315"/>
    <p:sldId r:id="rId67" id="316"/>
    <p:sldId r:id="rId68" id="317"/>
    <p:sldId r:id="rId69" id="318"/>
    <p:sldId r:id="rId70" id="319"/>
    <p:sldId r:id="rId71" id="320"/>
    <p:sldId r:id="rId72" id="321"/>
    <p:sldId r:id="rId73" id="322"/>
    <p:sldId r:id="rId74" id="323"/>
    <p:sldId r:id="rId75" id="324"/>
    <p:sldId r:id="rId76" id="325"/>
    <p:sldId r:id="rId77" id="326"/>
    <p:sldId r:id="rId78" id="327"/>
    <p:sldId r:id="rId79" id="328"/>
    <p:sldId r:id="rId80" id="329"/>
    <p:sldId r:id="rId81" id="330"/>
    <p:sldId r:id="rId82" id="331"/>
    <p:sldId r:id="rId83" id="332"/>
    <p:sldId r:id="rId84" id="333"/>
    <p:sldId r:id="rId85" id="334"/>
    <p:sldId r:id="rId86" id="335"/>
    <p:sldId r:id="rId87" id="336"/>
    <p:sldId r:id="rId88" id="337"/>
    <p:sldId r:id="rId89" id="338"/>
    <p:sldId r:id="rId90" id="339"/>
    <p:sldId r:id="rId91" id="340"/>
    <p:sldId r:id="rId92" id="341"/>
    <p:sldId r:id="rId93" id="342"/>
    <p:sldId r:id="rId94" id="343"/>
    <p:sldId r:id="rId95" id="344"/>
    <p:sldId r:id="rId96" id="345"/>
    <p:sldId r:id="rId97" id="346"/>
    <p:sldId r:id="rId98" id="347"/>
    <p:sldId r:id="rId99" id="348"/>
    <p:sldId r:id="rId100" id="349"/>
    <p:sldId r:id="rId101" id="350"/>
    <p:sldId r:id="rId102" id="351"/>
    <p:sldId r:id="rId103" id="352"/>
    <p:sldId r:id="rId104" id="353"/>
    <p:sldId r:id="rId105" id="354"/>
    <p:sldId r:id="rId106" id="355"/>
    <p:sldId r:id="rId107" id="356"/>
    <p:sldId r:id="rId108" id="357"/>
    <p:sldId r:id="rId109" id="358"/>
    <p:sldId r:id="rId110" id="359"/>
    <p:sldId r:id="rId111" id="360"/>
    <p:sldId r:id="rId112" id="361"/>
    <p:sldId r:id="rId113" id="362"/>
    <p:sldId r:id="rId114" id="363"/>
    <p:sldId r:id="rId115" id="364"/>
    <p:sldId r:id="rId116" id="365"/>
    <p:sldId r:id="rId117" id="366"/>
    <p:sldId r:id="rId118" id="367"/>
    <p:sldId r:id="rId119" id="368"/>
    <p:sldId r:id="rId120" id="369"/>
    <p:sldId r:id="rId121" id="370"/>
    <p:sldId r:id="rId122" id="371"/>
    <p:sldId r:id="rId123" id="372"/>
    <p:sldId r:id="rId124" id="373"/>
    <p:sldId r:id="rId125" id="374"/>
    <p:sldId r:id="rId126" id="375"/>
    <p:sldId r:id="rId127" id="376"/>
    <p:sldId r:id="rId128" id="377"/>
    <p:sldId r:id="rId129" id="378"/>
    <p:sldId r:id="rId130" id="379"/>
    <p:sldId r:id="rId131" id="380"/>
    <p:sldId r:id="rId132" id="381"/>
    <p:sldId r:id="rId133" id="382"/>
    <p:sldId r:id="rId134" id="383"/>
    <p:sldId r:id="rId135" id="384"/>
    <p:sldId r:id="rId136" id="385"/>
    <p:sldId r:id="rId137" id="386"/>
    <p:sldId r:id="rId138" id="387"/>
    <p:sldId r:id="rId139" id="388"/>
    <p:sldId r:id="rId140" id="389"/>
    <p:sldId r:id="rId141" id="390"/>
    <p:sldId r:id="rId142" id="391"/>
    <p:sldId r:id="rId143" id="392"/>
    <p:sldId r:id="rId144" id="393"/>
    <p:sldId r:id="rId145" id="394"/>
    <p:sldId r:id="rId146" id="395"/>
    <p:sldId r:id="rId147" id="396"/>
    <p:sldId r:id="rId148" id="397"/>
    <p:sldId r:id="rId149" id="398"/>
    <p:sldId r:id="rId150" id="399"/>
    <p:sldId r:id="rId151" id="400"/>
    <p:sldId r:id="rId152" id="401"/>
    <p:sldId r:id="rId153" id="402"/>
    <p:sldId r:id="rId154" id="403"/>
    <p:sldId r:id="rId155" id="404"/>
    <p:sldId r:id="rId156" id="405"/>
    <p:sldId r:id="rId157" id="406"/>
    <p:sldId r:id="rId158" id="407"/>
    <p:sldId r:id="rId159" id="408"/>
    <p:sldId r:id="rId160" id="409"/>
    <p:sldId r:id="rId161" id="410"/>
    <p:sldId r:id="rId162" id="411"/>
    <p:sldId r:id="rId163" id="412"/>
    <p:sldId r:id="rId164" id="413"/>
    <p:sldId r:id="rId165" id="414"/>
    <p:sldId r:id="rId166" id="4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22" Type="http://schemas.openxmlformats.org/officeDocument/2006/relationships/slide" Target="slides/slide16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98" Type="http://schemas.openxmlformats.org/officeDocument/2006/relationships/slide" Target="slides/slide92.xml"/><Relationship Id="rId49" Type="http://schemas.openxmlformats.org/officeDocument/2006/relationships/slide" Target="slides/slide43.xml"/><Relationship Id="rId165" Type="http://schemas.openxmlformats.org/officeDocument/2006/relationships/slide" Target="slides/slide159.xml"/><Relationship Id="rId24" Type="http://schemas.openxmlformats.org/officeDocument/2006/relationships/slide" Target="slides/slide18.xml"/><Relationship Id="rId77" Type="http://schemas.openxmlformats.org/officeDocument/2006/relationships/slide" Target="slides/slide71.xml"/><Relationship Id="rId126" Type="http://schemas.openxmlformats.org/officeDocument/2006/relationships/slide" Target="slides/slide120.xml"/><Relationship Id="rId136" Type="http://schemas.openxmlformats.org/officeDocument/2006/relationships/slide" Target="slides/slide130.xml"/><Relationship Id="rId19" Type="http://schemas.openxmlformats.org/officeDocument/2006/relationships/slide" Target="slides/slide13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83" Type="http://schemas.openxmlformats.org/officeDocument/2006/relationships/slide" Target="slides/slide77.xml"/><Relationship Id="rId102" Type="http://schemas.openxmlformats.org/officeDocument/2006/relationships/slide" Target="slides/slide96.xml"/><Relationship Id="rId96" Type="http://schemas.openxmlformats.org/officeDocument/2006/relationships/slide" Target="slides/slide90.xml"/><Relationship Id="rId113" Type="http://schemas.openxmlformats.org/officeDocument/2006/relationships/slide" Target="slides/slide107.xml"/><Relationship Id="rId87" Type="http://schemas.openxmlformats.org/officeDocument/2006/relationships/slide" Target="slides/slide81.xml"/><Relationship Id="rId75" Type="http://schemas.openxmlformats.org/officeDocument/2006/relationships/slide" Target="slides/slide69.xml"/><Relationship Id="rId86" Type="http://schemas.openxmlformats.org/officeDocument/2006/relationships/slide" Target="slides/slide80.xml"/><Relationship Id="rId112" Type="http://schemas.openxmlformats.org/officeDocument/2006/relationships/slide" Target="slides/slide106.xml"/><Relationship Id="rId16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5" Type="http://schemas.openxmlformats.org/officeDocument/2006/relationships/theme" Target="theme/theme1.xml"/><Relationship Id="rId121" Type="http://schemas.openxmlformats.org/officeDocument/2006/relationships/slide" Target="slides/slide115.xml"/><Relationship Id="rId44" Type="http://schemas.openxmlformats.org/officeDocument/2006/relationships/slide" Target="slides/slide38.xml"/><Relationship Id="rId57" Type="http://schemas.openxmlformats.org/officeDocument/2006/relationships/slide" Target="slides/slide51.xml"/><Relationship Id="rId162" Type="http://schemas.openxmlformats.org/officeDocument/2006/relationships/slide" Target="slides/slide156.xml"/><Relationship Id="rId28" Type="http://schemas.openxmlformats.org/officeDocument/2006/relationships/slide" Target="slides/slide22.xml"/><Relationship Id="rId109" Type="http://schemas.openxmlformats.org/officeDocument/2006/relationships/slide" Target="slides/slide103.xml"/><Relationship Id="rId118" Type="http://schemas.openxmlformats.org/officeDocument/2006/relationships/slide" Target="slides/slide112.xml"/><Relationship Id="rId61" Type="http://schemas.openxmlformats.org/officeDocument/2006/relationships/slide" Target="slides/slide55.xml"/><Relationship Id="rId137" Type="http://schemas.openxmlformats.org/officeDocument/2006/relationships/slide" Target="slides/slide131.xml"/><Relationship Id="rId30" Type="http://schemas.openxmlformats.org/officeDocument/2006/relationships/slide" Target="slides/slide24.xml"/><Relationship Id="rId105" Type="http://schemas.openxmlformats.org/officeDocument/2006/relationships/slide" Target="slides/slide99.xml"/><Relationship Id="rId35" Type="http://schemas.openxmlformats.org/officeDocument/2006/relationships/slide" Target="slides/slide29.xml"/><Relationship Id="rId139" Type="http://schemas.openxmlformats.org/officeDocument/2006/relationships/slide" Target="slides/slide133.xml"/><Relationship Id="rId27" Type="http://schemas.openxmlformats.org/officeDocument/2006/relationships/slide" Target="slides/slide21.xml"/><Relationship Id="rId144" Type="http://schemas.openxmlformats.org/officeDocument/2006/relationships/slide" Target="slides/slide138.xml"/><Relationship Id="rId53" Type="http://schemas.openxmlformats.org/officeDocument/2006/relationships/slide" Target="slides/slide47.xml"/><Relationship Id="rId69" Type="http://schemas.openxmlformats.org/officeDocument/2006/relationships/slide" Target="slides/slide63.xml"/><Relationship Id="rId148" Type="http://schemas.openxmlformats.org/officeDocument/2006/relationships/slide" Target="slides/slide142.xml"/><Relationship Id="rId147" Type="http://schemas.openxmlformats.org/officeDocument/2006/relationships/slide" Target="slides/slide141.xml"/><Relationship Id="rId56" Type="http://schemas.openxmlformats.org/officeDocument/2006/relationships/slide" Target="slides/slide50.xml"/><Relationship Id="rId97" Type="http://schemas.openxmlformats.org/officeDocument/2006/relationships/slide" Target="slides/slide91.xml"/><Relationship Id="rId52" Type="http://schemas.openxmlformats.org/officeDocument/2006/relationships/slide" Target="slides/slide46.xml"/><Relationship Id="rId124" Type="http://schemas.openxmlformats.org/officeDocument/2006/relationships/slide" Target="slides/slide118.xml"/><Relationship Id="rId78" Type="http://schemas.openxmlformats.org/officeDocument/2006/relationships/slide" Target="slides/slide72.xml"/><Relationship Id="rId45" Type="http://schemas.openxmlformats.org/officeDocument/2006/relationships/slide" Target="slides/slide39.xml"/><Relationship Id="rId163" Type="http://schemas.openxmlformats.org/officeDocument/2006/relationships/slide" Target="slides/slide157.xml"/><Relationship Id="rId128" Type="http://schemas.openxmlformats.org/officeDocument/2006/relationships/slide" Target="slides/slide122.xml"/><Relationship Id="rId80" Type="http://schemas.openxmlformats.org/officeDocument/2006/relationships/slide" Target="slides/slide74.xml"/><Relationship Id="rId17" Type="http://schemas.openxmlformats.org/officeDocument/2006/relationships/slide" Target="slides/slide11.xml"/><Relationship Id="rId55" Type="http://schemas.openxmlformats.org/officeDocument/2006/relationships/slide" Target="slides/slide49.xml"/><Relationship Id="rId68" Type="http://schemas.openxmlformats.org/officeDocument/2006/relationships/slide" Target="slides/slide62.xml"/><Relationship Id="rId58" Type="http://schemas.openxmlformats.org/officeDocument/2006/relationships/slide" Target="slides/slide52.xml"/><Relationship Id="rId108" Type="http://schemas.openxmlformats.org/officeDocument/2006/relationships/slide" Target="slides/slide102.xml"/><Relationship Id="rId59" Type="http://schemas.openxmlformats.org/officeDocument/2006/relationships/slide" Target="slides/slide53.xml"/><Relationship Id="rId8" Type="http://schemas.openxmlformats.org/officeDocument/2006/relationships/slide" Target="slides/slide2.xml"/><Relationship Id="rId6" Type="http://schemas.openxmlformats.org/officeDocument/2006/relationships/tableStyles" Target="tableStyles.xml"/><Relationship Id="rId145" Type="http://schemas.openxmlformats.org/officeDocument/2006/relationships/slide" Target="slides/slide139.xml"/><Relationship Id="rId157" Type="http://schemas.openxmlformats.org/officeDocument/2006/relationships/slide" Target="slides/slide151.xml"/><Relationship Id="rId20" Type="http://schemas.openxmlformats.org/officeDocument/2006/relationships/slide" Target="slides/slide14.xml"/><Relationship Id="rId71" Type="http://schemas.openxmlformats.org/officeDocument/2006/relationships/slide" Target="slides/slide65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55" Type="http://schemas.openxmlformats.org/officeDocument/2006/relationships/slide" Target="slides/slide149.xml"/><Relationship Id="rId95" Type="http://schemas.openxmlformats.org/officeDocument/2006/relationships/slide" Target="slides/slide89.xml"/><Relationship Id="rId84" Type="http://schemas.openxmlformats.org/officeDocument/2006/relationships/slide" Target="slides/slide78.xml"/><Relationship Id="rId23" Type="http://schemas.openxmlformats.org/officeDocument/2006/relationships/slide" Target="slides/slide17.xml"/><Relationship Id="rId115" Type="http://schemas.openxmlformats.org/officeDocument/2006/relationships/slide" Target="slides/slide109.xml"/><Relationship Id="rId138" Type="http://schemas.openxmlformats.org/officeDocument/2006/relationships/slide" Target="slides/slide132.xml"/><Relationship Id="rId82" Type="http://schemas.openxmlformats.org/officeDocument/2006/relationships/slide" Target="slides/slide76.xml"/><Relationship Id="rId66" Type="http://schemas.openxmlformats.org/officeDocument/2006/relationships/slide" Target="slides/slide60.xml"/><Relationship Id="rId42" Type="http://schemas.openxmlformats.org/officeDocument/2006/relationships/slide" Target="slides/slide36.xml"/><Relationship Id="rId72" Type="http://schemas.openxmlformats.org/officeDocument/2006/relationships/slide" Target="slides/slide66.xml"/><Relationship Id="rId159" Type="http://schemas.openxmlformats.org/officeDocument/2006/relationships/slide" Target="slides/slide153.xml"/><Relationship Id="rId166" Type="http://schemas.openxmlformats.org/officeDocument/2006/relationships/slide" Target="slides/slide160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27" Type="http://schemas.openxmlformats.org/officeDocument/2006/relationships/slide" Target="slides/slide121.xml"/><Relationship Id="rId160" Type="http://schemas.openxmlformats.org/officeDocument/2006/relationships/slide" Target="slides/slide154.xml"/><Relationship Id="rId10" Type="http://schemas.openxmlformats.org/officeDocument/2006/relationships/slide" Target="slides/slide4.xml"/><Relationship Id="rId47" Type="http://schemas.openxmlformats.org/officeDocument/2006/relationships/slide" Target="slides/slide41.xml"/><Relationship Id="rId164" Type="http://schemas.openxmlformats.org/officeDocument/2006/relationships/slide" Target="slides/slide158.xml"/><Relationship Id="rId40" Type="http://schemas.openxmlformats.org/officeDocument/2006/relationships/slide" Target="slides/slide34.xml"/><Relationship Id="rId37" Type="http://schemas.openxmlformats.org/officeDocument/2006/relationships/slide" Target="slides/slide31.xml"/><Relationship Id="rId150" Type="http://schemas.openxmlformats.org/officeDocument/2006/relationships/slide" Target="slides/slide144.xml"/><Relationship Id="rId18" Type="http://schemas.openxmlformats.org/officeDocument/2006/relationships/slide" Target="slides/slide12.xml"/><Relationship Id="rId51" Type="http://schemas.openxmlformats.org/officeDocument/2006/relationships/slide" Target="slides/slide45.xml"/><Relationship Id="rId34" Type="http://schemas.openxmlformats.org/officeDocument/2006/relationships/slide" Target="slides/slide28.xml"/><Relationship Id="rId46" Type="http://schemas.openxmlformats.org/officeDocument/2006/relationships/slide" Target="slides/slide40.xml"/><Relationship Id="rId15" Type="http://schemas.openxmlformats.org/officeDocument/2006/relationships/slide" Target="slides/slide9.xml"/><Relationship Id="rId131" Type="http://schemas.openxmlformats.org/officeDocument/2006/relationships/slide" Target="slides/slide125.xml"/><Relationship Id="rId140" Type="http://schemas.openxmlformats.org/officeDocument/2006/relationships/slide" Target="slides/slide134.xml"/><Relationship Id="rId43" Type="http://schemas.openxmlformats.org/officeDocument/2006/relationships/slide" Target="slides/slide37.xml"/><Relationship Id="rId32" Type="http://schemas.openxmlformats.org/officeDocument/2006/relationships/slide" Target="slides/slide26.xml"/><Relationship Id="rId110" Type="http://schemas.openxmlformats.org/officeDocument/2006/relationships/slide" Target="slides/slide104.xml"/><Relationship Id="rId142" Type="http://schemas.openxmlformats.org/officeDocument/2006/relationships/slide" Target="slides/slide136.xml"/><Relationship Id="rId62" Type="http://schemas.openxmlformats.org/officeDocument/2006/relationships/slide" Target="slides/slide56.xml"/><Relationship Id="rId156" Type="http://schemas.openxmlformats.org/officeDocument/2006/relationships/slide" Target="slides/slide150.xml"/><Relationship Id="rId2" Type="http://schemas.openxmlformats.org/officeDocument/2006/relationships/printerSettings" Target="printerSettings/printerSettings1.bin"/><Relationship Id="rId117" Type="http://schemas.openxmlformats.org/officeDocument/2006/relationships/slide" Target="slides/slide111.xml"/><Relationship Id="rId153" Type="http://schemas.openxmlformats.org/officeDocument/2006/relationships/slide" Target="slides/slide147.xml"/><Relationship Id="rId146" Type="http://schemas.openxmlformats.org/officeDocument/2006/relationships/slide" Target="slides/slide140.xml"/><Relationship Id="rId21" Type="http://schemas.openxmlformats.org/officeDocument/2006/relationships/slide" Target="slides/slide15.xml"/><Relationship Id="rId90" Type="http://schemas.openxmlformats.org/officeDocument/2006/relationships/slide" Target="slides/slide84.xml"/><Relationship Id="rId60" Type="http://schemas.openxmlformats.org/officeDocument/2006/relationships/slide" Target="slides/slide54.xml"/><Relationship Id="rId25" Type="http://schemas.openxmlformats.org/officeDocument/2006/relationships/slide" Target="slides/slide19.xml"/><Relationship Id="rId116" Type="http://schemas.openxmlformats.org/officeDocument/2006/relationships/slide" Target="slides/slide110.xml"/><Relationship Id="rId104" Type="http://schemas.openxmlformats.org/officeDocument/2006/relationships/slide" Target="slides/slide98.xml"/><Relationship Id="rId70" Type="http://schemas.openxmlformats.org/officeDocument/2006/relationships/slide" Target="slides/slide64.xml"/><Relationship Id="rId26" Type="http://schemas.openxmlformats.org/officeDocument/2006/relationships/slide" Target="slides/slide20.xml"/><Relationship Id="rId107" Type="http://schemas.openxmlformats.org/officeDocument/2006/relationships/slide" Target="slides/slide101.xml"/><Relationship Id="rId41" Type="http://schemas.openxmlformats.org/officeDocument/2006/relationships/slide" Target="slides/slide35.xml"/><Relationship Id="rId151" Type="http://schemas.openxmlformats.org/officeDocument/2006/relationships/slide" Target="slides/slide145.xml"/><Relationship Id="rId89" Type="http://schemas.openxmlformats.org/officeDocument/2006/relationships/slide" Target="slides/slide83.xml"/><Relationship Id="rId133" Type="http://schemas.openxmlformats.org/officeDocument/2006/relationships/slide" Target="slides/slide127.xml"/><Relationship Id="rId39" Type="http://schemas.openxmlformats.org/officeDocument/2006/relationships/slide" Target="slides/slide33.xml"/><Relationship Id="rId93" Type="http://schemas.openxmlformats.org/officeDocument/2006/relationships/slide" Target="slides/slide87.xml"/><Relationship Id="rId135" Type="http://schemas.openxmlformats.org/officeDocument/2006/relationships/slide" Target="slides/slide129.xml"/><Relationship Id="rId65" Type="http://schemas.openxmlformats.org/officeDocument/2006/relationships/slide" Target="slides/slide59.xml"/><Relationship Id="rId76" Type="http://schemas.openxmlformats.org/officeDocument/2006/relationships/slide" Target="slides/slide70.xml"/><Relationship Id="rId31" Type="http://schemas.openxmlformats.org/officeDocument/2006/relationships/slide" Target="slides/slide25.xml"/><Relationship Id="rId122" Type="http://schemas.openxmlformats.org/officeDocument/2006/relationships/slide" Target="slides/slide116.xml"/><Relationship Id="rId114" Type="http://schemas.openxmlformats.org/officeDocument/2006/relationships/slide" Target="slides/slide108.xml"/><Relationship Id="rId94" Type="http://schemas.openxmlformats.org/officeDocument/2006/relationships/slide" Target="slides/slide88.xml"/><Relationship Id="rId48" Type="http://schemas.openxmlformats.org/officeDocument/2006/relationships/slide" Target="slides/slide42.xml"/><Relationship Id="rId123" Type="http://schemas.openxmlformats.org/officeDocument/2006/relationships/slide" Target="slides/slide117.xml"/><Relationship Id="rId91" Type="http://schemas.openxmlformats.org/officeDocument/2006/relationships/slide" Target="slides/slide85.xml"/><Relationship Id="rId67" Type="http://schemas.openxmlformats.org/officeDocument/2006/relationships/slide" Target="slides/slide61.xml"/><Relationship Id="rId149" Type="http://schemas.openxmlformats.org/officeDocument/2006/relationships/slide" Target="slides/slide143.xml"/><Relationship Id="rId3" Type="http://schemas.openxmlformats.org/officeDocument/2006/relationships/presProps" Target="presProps.xml"/><Relationship Id="rId73" Type="http://schemas.openxmlformats.org/officeDocument/2006/relationships/slide" Target="slides/slide67.xml"/><Relationship Id="rId11" Type="http://schemas.openxmlformats.org/officeDocument/2006/relationships/slide" Target="slides/slide5.xml"/><Relationship Id="rId106" Type="http://schemas.openxmlformats.org/officeDocument/2006/relationships/slide" Target="slides/slide100.xml"/><Relationship Id="rId111" Type="http://schemas.openxmlformats.org/officeDocument/2006/relationships/slide" Target="slides/slide105.xml"/><Relationship Id="rId81" Type="http://schemas.openxmlformats.org/officeDocument/2006/relationships/slide" Target="slides/slide75.xml"/><Relationship Id="rId12" Type="http://schemas.openxmlformats.org/officeDocument/2006/relationships/slide" Target="slides/slide6.xml"/><Relationship Id="rId54" Type="http://schemas.openxmlformats.org/officeDocument/2006/relationships/slide" Target="slides/slide48.xml"/><Relationship Id="rId92" Type="http://schemas.openxmlformats.org/officeDocument/2006/relationships/slide" Target="slides/slide86.xml"/><Relationship Id="rId88" Type="http://schemas.openxmlformats.org/officeDocument/2006/relationships/slide" Target="slides/slide82.xml"/><Relationship Id="rId36" Type="http://schemas.openxmlformats.org/officeDocument/2006/relationships/slide" Target="slides/slide30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4" Type="http://schemas.openxmlformats.org/officeDocument/2006/relationships/viewProps" Target="viewProps.xml"/><Relationship Id="rId103" Type="http://schemas.openxmlformats.org/officeDocument/2006/relationships/slide" Target="slides/slide97.xml"/><Relationship Id="rId85" Type="http://schemas.openxmlformats.org/officeDocument/2006/relationships/slide" Target="slides/slide79.xml"/><Relationship Id="rId100" Type="http://schemas.openxmlformats.org/officeDocument/2006/relationships/slide" Target="slides/slide94.xml"/><Relationship Id="rId79" Type="http://schemas.openxmlformats.org/officeDocument/2006/relationships/slide" Target="slides/slide73.xml"/><Relationship Id="rId130" Type="http://schemas.openxmlformats.org/officeDocument/2006/relationships/slide" Target="slides/slide124.xml"/><Relationship Id="rId134" Type="http://schemas.openxmlformats.org/officeDocument/2006/relationships/slide" Target="slides/slide128.xml"/><Relationship Id="rId143" Type="http://schemas.openxmlformats.org/officeDocument/2006/relationships/slide" Target="slides/slide137.xml"/><Relationship Id="rId158" Type="http://schemas.openxmlformats.org/officeDocument/2006/relationships/slide" Target="slides/slide152.xml"/><Relationship Id="rId14" Type="http://schemas.openxmlformats.org/officeDocument/2006/relationships/slide" Target="slides/slide8.xml"/><Relationship Id="rId154" Type="http://schemas.openxmlformats.org/officeDocument/2006/relationships/slide" Target="slides/slide148.xml"/><Relationship Id="rId129" Type="http://schemas.openxmlformats.org/officeDocument/2006/relationships/slide" Target="slides/slide123.xml"/><Relationship Id="rId74" Type="http://schemas.openxmlformats.org/officeDocument/2006/relationships/slide" Target="slides/slide68.xml"/><Relationship Id="rId132" Type="http://schemas.openxmlformats.org/officeDocument/2006/relationships/slide" Target="slides/slide126.xml"/><Relationship Id="rId7" Type="http://schemas.openxmlformats.org/officeDocument/2006/relationships/slide" Target="slides/slide1.xml"/><Relationship Id="rId141" Type="http://schemas.openxmlformats.org/officeDocument/2006/relationships/slide" Target="slides/slide135.xml"/><Relationship Id="rId119" Type="http://schemas.openxmlformats.org/officeDocument/2006/relationships/slide" Target="slides/slide113.xml"/><Relationship Id="rId152" Type="http://schemas.openxmlformats.org/officeDocument/2006/relationships/slide" Target="slides/slide146.xml"/><Relationship Id="rId161" Type="http://schemas.openxmlformats.org/officeDocument/2006/relationships/slide" Target="slides/slide15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1" Type="http://schemas.openxmlformats.org/officeDocument/2006/relationships/slideLayout" Target="../slideLayouts/slideLayout1.xml"/><Relationship Id="rId5" Type="http://schemas.openxmlformats.org/officeDocument/2006/relationships/slideLayout" Target="../slideLayouts/slideLayout5.xml"/><Relationship Id="rId3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2" Type="http://schemas.openxmlformats.org/officeDocument/2006/relationships/slideLayout" Target="../slideLayouts/slideLayout2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'1.0' encoding='UTF-8' standalone='yes'?>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'1.0' encoding='UTF-8' standalone='yes'?>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'1.0' encoding='UTF-8' standalone='yes'?>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'1.0' encoding='UTF-8' standalone='yes'?>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'1.0' encoding='UTF-8' standalone='yes'?>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'1.0' encoding='UTF-8' standalone='yes'?>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'1.0' encoding='UTF-8' standalone='yes'?>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'1.0' encoding='UTF-8' standalone='yes'?>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'1.0' encoding='UTF-8' standalone='yes'?>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'1.0' encoding='UTF-8' standalone='yes'?>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'1.0' encoding='UTF-8' standalone='yes'?>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'1.0' encoding='UTF-8' standalone='yes'?>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'1.0' encoding='UTF-8' standalone='yes'?>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'1.0' encoding='UTF-8' standalone='yes'?>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'1.0' encoding='UTF-8' standalone='yes'?>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'1.0' encoding='UTF-8' standalone='yes'?>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'1.0' encoding='UTF-8' standalone='yes'?>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9.xml.rels><?xml version='1.0' encoding='UTF-8' standalone='yes'?>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0.xml.rels><?xml version='1.0' encoding='UTF-8' standalone='yes'?>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1.xml.rels><?xml version='1.0' encoding='UTF-8' standalone='yes'?>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2.xml.rels><?xml version='1.0' encoding='UTF-8' standalone='yes'?>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4.xml.rels><?xml version='1.0' encoding='UTF-8' standalone='yes'?>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5.xml.rels><?xml version='1.0' encoding='UTF-8' standalone='yes'?>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6.xml.rels><?xml version='1.0' encoding='UTF-8' standalone='yes'?>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7.xml.rels><?xml version='1.0' encoding='UTF-8' standalone='yes'?>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8.xml.rels><?xml version='1.0' encoding='UTF-8' standalone='yes'?>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39.xml.rels><?xml version='1.0' encoding='UTF-8' standalone='yes'?>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0.xml.rels><?xml version='1.0' encoding='UTF-8' standalone='yes'?>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1.xml.rels><?xml version='1.0' encoding='UTF-8' standalone='yes'?>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2.xml.rels><?xml version='1.0' encoding='UTF-8' standalone='yes'?>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3.xml.rels><?xml version='1.0' encoding='UTF-8' standalone='yes'?>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5.xml.rels><?xml version='1.0' encoding='UTF-8' standalone='yes'?>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6.xml.rels><?xml version='1.0' encoding='UTF-8' standalone='yes'?>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7.xml.rels><?xml version='1.0' encoding='UTF-8' standalone='yes'?>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8.xml.rels><?xml version='1.0' encoding='UTF-8' standalone='yes'?>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49.xml.rels><?xml version='1.0' encoding='UTF-8' standalone='yes'?>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0.xml.rels><?xml version='1.0' encoding='UTF-8' standalone='yes'?>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1.xml.rels><?xml version='1.0' encoding='UTF-8' standalone='yes'?>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2.xml.rels><?xml version='1.0' encoding='UTF-8' standalone='yes'?>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3.xml.rels><?xml version='1.0' encoding='UTF-8' standalone='yes'?>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4.xml.rels><?xml version='1.0' encoding='UTF-8' standalone='yes'?>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6.xml.rels><?xml version='1.0' encoding='UTF-8' standalone='yes'?>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7.xml.rels><?xml version='1.0' encoding='UTF-8' standalone='yes'?>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8.xml.rels><?xml version='1.0' encoding='UTF-8' standalone='yes'?>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59.xml.rels><?xml version='1.0' encoding='UTF-8' standalone='yes'?>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0.xml.rels><?xml version='1.0' encoding='UTF-8' standalone='yes'?>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'1.0' encoding='UTF-8' standalone='yes'?>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'1.0' encoding='UTF-8' standalone='yes'?>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'1.0' encoding='UTF-8' standalone='yes'?>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'1.0' encoding='UTF-8' standalone='yes'?>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'1.0' encoding='UTF-8' standalone='yes'?>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'1.0' encoding='UTF-8' standalone='yes'?>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Daily LogisticRegression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Z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